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7"/>
  </p:notesMasterIdLst>
  <p:sldIdLst>
    <p:sldId id="256" r:id="rId3"/>
    <p:sldId id="262" r:id="rId4"/>
    <p:sldId id="263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501" autoAdjust="0"/>
  </p:normalViewPr>
  <p:slideViewPr>
    <p:cSldViewPr snapToGrid="0">
      <p:cViewPr varScale="1">
        <p:scale>
          <a:sx n="112" d="100"/>
          <a:sy n="112" d="100"/>
        </p:scale>
        <p:origin x="150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E53618-D27F-4FB1-9FD8-06FF5CCBD0DE}" type="doc">
      <dgm:prSet loTypeId="urn:microsoft.com/office/officeart/2005/8/layout/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EFB6FB9-C292-4A3F-8FF6-A063FE29E508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dirty="0" smtClean="0"/>
            <a:t>Современные подходы к организации методической работы в образовательной организации</a:t>
          </a:r>
          <a:endParaRPr lang="ru-RU" sz="1800" dirty="0"/>
        </a:p>
      </dgm:t>
    </dgm:pt>
    <dgm:pt modelId="{87168DC6-AC40-4F11-B45F-62CCE30F7E0F}" type="parTrans" cxnId="{5C208ACC-CA6A-4407-94A7-3098C114FF91}">
      <dgm:prSet/>
      <dgm:spPr/>
      <dgm:t>
        <a:bodyPr/>
        <a:lstStyle/>
        <a:p>
          <a:endParaRPr lang="ru-RU"/>
        </a:p>
      </dgm:t>
    </dgm:pt>
    <dgm:pt modelId="{81C81F32-E265-40B1-A42A-FACAFC81EC29}" type="sibTrans" cxnId="{5C208ACC-CA6A-4407-94A7-3098C114FF91}">
      <dgm:prSet/>
      <dgm:spPr/>
      <dgm:t>
        <a:bodyPr/>
        <a:lstStyle/>
        <a:p>
          <a:endParaRPr lang="ru-RU"/>
        </a:p>
      </dgm:t>
    </dgm:pt>
    <dgm:pt modelId="{A122A9D6-8AE2-43C7-AEB8-C1A4F66EE7D0}">
      <dgm:prSet phldrT="[Текст]" custT="1"/>
      <dgm:spPr/>
      <dgm:t>
        <a:bodyPr/>
        <a:lstStyle/>
        <a:p>
          <a:r>
            <a:rPr lang="ru-RU" sz="1800" b="0" dirty="0" smtClean="0"/>
            <a:t>О региональной инновационной инфраструктуре: организация деятельности РИП</a:t>
          </a:r>
          <a:endParaRPr lang="ru-RU" sz="1800" b="0" dirty="0"/>
        </a:p>
      </dgm:t>
    </dgm:pt>
    <dgm:pt modelId="{4F7E42FE-57E9-4E85-81BB-195A7F0FD2A7}" type="parTrans" cxnId="{3D8942F8-1B7F-4A73-94BD-4DB1BD7B2BE6}">
      <dgm:prSet/>
      <dgm:spPr/>
      <dgm:t>
        <a:bodyPr/>
        <a:lstStyle/>
        <a:p>
          <a:endParaRPr lang="ru-RU"/>
        </a:p>
      </dgm:t>
    </dgm:pt>
    <dgm:pt modelId="{E073464D-4512-4345-910F-52622E74D91B}" type="sibTrans" cxnId="{3D8942F8-1B7F-4A73-94BD-4DB1BD7B2BE6}">
      <dgm:prSet/>
      <dgm:spPr/>
      <dgm:t>
        <a:bodyPr/>
        <a:lstStyle/>
        <a:p>
          <a:endParaRPr lang="ru-RU"/>
        </a:p>
      </dgm:t>
    </dgm:pt>
    <dgm:pt modelId="{08F12C0C-1D3F-409E-88F4-DB3573E7472F}" type="pres">
      <dgm:prSet presAssocID="{DBE53618-D27F-4FB1-9FD8-06FF5CCBD0DE}" presName="linear" presStyleCnt="0">
        <dgm:presLayoutVars>
          <dgm:dir/>
          <dgm:animLvl val="lvl"/>
          <dgm:resizeHandles val="exact"/>
        </dgm:presLayoutVars>
      </dgm:prSet>
      <dgm:spPr/>
    </dgm:pt>
    <dgm:pt modelId="{DAB482EA-BA16-4505-B678-CD679AACBDDA}" type="pres">
      <dgm:prSet presAssocID="{AEFB6FB9-C292-4A3F-8FF6-A063FE29E508}" presName="parentLin" presStyleCnt="0"/>
      <dgm:spPr/>
    </dgm:pt>
    <dgm:pt modelId="{351CE3C6-CC4B-4845-B018-AE0B0627F6A3}" type="pres">
      <dgm:prSet presAssocID="{AEFB6FB9-C292-4A3F-8FF6-A063FE29E508}" presName="parentLeftMargin" presStyleLbl="node1" presStyleIdx="0" presStyleCnt="2"/>
      <dgm:spPr/>
    </dgm:pt>
    <dgm:pt modelId="{F8E89F2F-B30A-4AE7-9A6A-C4E688570171}" type="pres">
      <dgm:prSet presAssocID="{AEFB6FB9-C292-4A3F-8FF6-A063FE29E508}" presName="parentText" presStyleLbl="node1" presStyleIdx="0" presStyleCnt="2" custScaleX="137806" custScaleY="2536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34E525-94C6-42DF-8A86-58618E6BD868}" type="pres">
      <dgm:prSet presAssocID="{AEFB6FB9-C292-4A3F-8FF6-A063FE29E508}" presName="negativeSpace" presStyleCnt="0"/>
      <dgm:spPr/>
    </dgm:pt>
    <dgm:pt modelId="{456F8156-17A4-44E9-AD71-600733172C89}" type="pres">
      <dgm:prSet presAssocID="{AEFB6FB9-C292-4A3F-8FF6-A063FE29E508}" presName="childText" presStyleLbl="conFgAcc1" presStyleIdx="0" presStyleCnt="2">
        <dgm:presLayoutVars>
          <dgm:bulletEnabled val="1"/>
        </dgm:presLayoutVars>
      </dgm:prSet>
      <dgm:spPr/>
    </dgm:pt>
    <dgm:pt modelId="{98F211E9-BCED-48C8-B7FB-4C7A5462D94D}" type="pres">
      <dgm:prSet presAssocID="{81C81F32-E265-40B1-A42A-FACAFC81EC29}" presName="spaceBetweenRectangles" presStyleCnt="0"/>
      <dgm:spPr/>
    </dgm:pt>
    <dgm:pt modelId="{BCCC4534-BF76-4DAB-A9CB-A866F4482BF0}" type="pres">
      <dgm:prSet presAssocID="{A122A9D6-8AE2-43C7-AEB8-C1A4F66EE7D0}" presName="parentLin" presStyleCnt="0"/>
      <dgm:spPr/>
    </dgm:pt>
    <dgm:pt modelId="{E1E62E77-65E6-4F6C-B0DA-DF0955D2112A}" type="pres">
      <dgm:prSet presAssocID="{A122A9D6-8AE2-43C7-AEB8-C1A4F66EE7D0}" presName="parentLeftMargin" presStyleLbl="node1" presStyleIdx="0" presStyleCnt="2"/>
      <dgm:spPr/>
    </dgm:pt>
    <dgm:pt modelId="{51CCDE16-43C9-4A1D-9AAC-6F3EB1209330}" type="pres">
      <dgm:prSet presAssocID="{A122A9D6-8AE2-43C7-AEB8-C1A4F66EE7D0}" presName="parentText" presStyleLbl="node1" presStyleIdx="1" presStyleCnt="2" custScaleX="135742" custScaleY="257363">
        <dgm:presLayoutVars>
          <dgm:chMax val="0"/>
          <dgm:bulletEnabled val="1"/>
        </dgm:presLayoutVars>
      </dgm:prSet>
      <dgm:spPr/>
    </dgm:pt>
    <dgm:pt modelId="{45357886-D822-48F0-BB73-6496CDCB68C1}" type="pres">
      <dgm:prSet presAssocID="{A122A9D6-8AE2-43C7-AEB8-C1A4F66EE7D0}" presName="negativeSpace" presStyleCnt="0"/>
      <dgm:spPr/>
    </dgm:pt>
    <dgm:pt modelId="{6698BBD5-9233-4477-A271-D9EF5638307B}" type="pres">
      <dgm:prSet presAssocID="{A122A9D6-8AE2-43C7-AEB8-C1A4F66EE7D0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C5FA4EB5-A86A-4D4D-845F-82528A4E74CB}" type="presOf" srcId="{AEFB6FB9-C292-4A3F-8FF6-A063FE29E508}" destId="{F8E89F2F-B30A-4AE7-9A6A-C4E688570171}" srcOrd="1" destOrd="0" presId="urn:microsoft.com/office/officeart/2005/8/layout/list1"/>
    <dgm:cxn modelId="{96C565A0-BE6D-4CFB-AACA-15BF8E9827FC}" type="presOf" srcId="{AEFB6FB9-C292-4A3F-8FF6-A063FE29E508}" destId="{351CE3C6-CC4B-4845-B018-AE0B0627F6A3}" srcOrd="0" destOrd="0" presId="urn:microsoft.com/office/officeart/2005/8/layout/list1"/>
    <dgm:cxn modelId="{12BCEBB8-BE22-4BEB-8893-FF4213E807AE}" type="presOf" srcId="{A122A9D6-8AE2-43C7-AEB8-C1A4F66EE7D0}" destId="{E1E62E77-65E6-4F6C-B0DA-DF0955D2112A}" srcOrd="0" destOrd="0" presId="urn:microsoft.com/office/officeart/2005/8/layout/list1"/>
    <dgm:cxn modelId="{5C208ACC-CA6A-4407-94A7-3098C114FF91}" srcId="{DBE53618-D27F-4FB1-9FD8-06FF5CCBD0DE}" destId="{AEFB6FB9-C292-4A3F-8FF6-A063FE29E508}" srcOrd="0" destOrd="0" parTransId="{87168DC6-AC40-4F11-B45F-62CCE30F7E0F}" sibTransId="{81C81F32-E265-40B1-A42A-FACAFC81EC29}"/>
    <dgm:cxn modelId="{3D8942F8-1B7F-4A73-94BD-4DB1BD7B2BE6}" srcId="{DBE53618-D27F-4FB1-9FD8-06FF5CCBD0DE}" destId="{A122A9D6-8AE2-43C7-AEB8-C1A4F66EE7D0}" srcOrd="1" destOrd="0" parTransId="{4F7E42FE-57E9-4E85-81BB-195A7F0FD2A7}" sibTransId="{E073464D-4512-4345-910F-52622E74D91B}"/>
    <dgm:cxn modelId="{8B12C680-54D8-41AD-B8A9-6BB74C688545}" type="presOf" srcId="{A122A9D6-8AE2-43C7-AEB8-C1A4F66EE7D0}" destId="{51CCDE16-43C9-4A1D-9AAC-6F3EB1209330}" srcOrd="1" destOrd="0" presId="urn:microsoft.com/office/officeart/2005/8/layout/list1"/>
    <dgm:cxn modelId="{B1E8AABB-DA1D-4126-8D57-C3159D5F7AE1}" type="presOf" srcId="{DBE53618-D27F-4FB1-9FD8-06FF5CCBD0DE}" destId="{08F12C0C-1D3F-409E-88F4-DB3573E7472F}" srcOrd="0" destOrd="0" presId="urn:microsoft.com/office/officeart/2005/8/layout/list1"/>
    <dgm:cxn modelId="{1E6BD9BE-7511-4B83-928C-D0FBA288F7F1}" type="presParOf" srcId="{08F12C0C-1D3F-409E-88F4-DB3573E7472F}" destId="{DAB482EA-BA16-4505-B678-CD679AACBDDA}" srcOrd="0" destOrd="0" presId="urn:microsoft.com/office/officeart/2005/8/layout/list1"/>
    <dgm:cxn modelId="{6F9E94B8-F6CB-4DD2-9F56-BE0AD718A92F}" type="presParOf" srcId="{DAB482EA-BA16-4505-B678-CD679AACBDDA}" destId="{351CE3C6-CC4B-4845-B018-AE0B0627F6A3}" srcOrd="0" destOrd="0" presId="urn:microsoft.com/office/officeart/2005/8/layout/list1"/>
    <dgm:cxn modelId="{92109F6A-4F7C-4882-870D-C1061C7BD51B}" type="presParOf" srcId="{DAB482EA-BA16-4505-B678-CD679AACBDDA}" destId="{F8E89F2F-B30A-4AE7-9A6A-C4E688570171}" srcOrd="1" destOrd="0" presId="urn:microsoft.com/office/officeart/2005/8/layout/list1"/>
    <dgm:cxn modelId="{54E81931-4F1F-4761-A3AA-9D6C76CE4890}" type="presParOf" srcId="{08F12C0C-1D3F-409E-88F4-DB3573E7472F}" destId="{1734E525-94C6-42DF-8A86-58618E6BD868}" srcOrd="1" destOrd="0" presId="urn:microsoft.com/office/officeart/2005/8/layout/list1"/>
    <dgm:cxn modelId="{28F7DC34-E0BA-4008-B576-B984EC5ED98C}" type="presParOf" srcId="{08F12C0C-1D3F-409E-88F4-DB3573E7472F}" destId="{456F8156-17A4-44E9-AD71-600733172C89}" srcOrd="2" destOrd="0" presId="urn:microsoft.com/office/officeart/2005/8/layout/list1"/>
    <dgm:cxn modelId="{C2F9563C-2BCE-47B6-BB98-CD0F4D51BA83}" type="presParOf" srcId="{08F12C0C-1D3F-409E-88F4-DB3573E7472F}" destId="{98F211E9-BCED-48C8-B7FB-4C7A5462D94D}" srcOrd="3" destOrd="0" presId="urn:microsoft.com/office/officeart/2005/8/layout/list1"/>
    <dgm:cxn modelId="{9724C0E3-0137-44C9-AFD5-294BF55EAD79}" type="presParOf" srcId="{08F12C0C-1D3F-409E-88F4-DB3573E7472F}" destId="{BCCC4534-BF76-4DAB-A9CB-A866F4482BF0}" srcOrd="4" destOrd="0" presId="urn:microsoft.com/office/officeart/2005/8/layout/list1"/>
    <dgm:cxn modelId="{C5B8BB9F-9AAC-4300-ACCA-E0F86053B18A}" type="presParOf" srcId="{BCCC4534-BF76-4DAB-A9CB-A866F4482BF0}" destId="{E1E62E77-65E6-4F6C-B0DA-DF0955D2112A}" srcOrd="0" destOrd="0" presId="urn:microsoft.com/office/officeart/2005/8/layout/list1"/>
    <dgm:cxn modelId="{B1060C49-40DA-45EC-91F1-6B3C57AF03F1}" type="presParOf" srcId="{BCCC4534-BF76-4DAB-A9CB-A866F4482BF0}" destId="{51CCDE16-43C9-4A1D-9AAC-6F3EB1209330}" srcOrd="1" destOrd="0" presId="urn:microsoft.com/office/officeart/2005/8/layout/list1"/>
    <dgm:cxn modelId="{E4F4530A-AE36-479F-B870-06EAB5F77F6E}" type="presParOf" srcId="{08F12C0C-1D3F-409E-88F4-DB3573E7472F}" destId="{45357886-D822-48F0-BB73-6496CDCB68C1}" srcOrd="5" destOrd="0" presId="urn:microsoft.com/office/officeart/2005/8/layout/list1"/>
    <dgm:cxn modelId="{3881D704-005A-4477-923F-D1431998CCD1}" type="presParOf" srcId="{08F12C0C-1D3F-409E-88F4-DB3573E7472F}" destId="{6698BBD5-9233-4477-A271-D9EF5638307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E53618-D27F-4FB1-9FD8-06FF5CCBD0DE}" type="doc">
      <dgm:prSet loTypeId="urn:microsoft.com/office/officeart/2005/8/layout/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EFB6FB9-C292-4A3F-8FF6-A063FE29E508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dirty="0" smtClean="0"/>
            <a:t>Деятельность методической службы по разработке УМК</a:t>
          </a:r>
          <a:endParaRPr lang="ru-RU" sz="1800" dirty="0"/>
        </a:p>
      </dgm:t>
    </dgm:pt>
    <dgm:pt modelId="{87168DC6-AC40-4F11-B45F-62CCE30F7E0F}" type="parTrans" cxnId="{5C208ACC-CA6A-4407-94A7-3098C114FF91}">
      <dgm:prSet/>
      <dgm:spPr/>
      <dgm:t>
        <a:bodyPr/>
        <a:lstStyle/>
        <a:p>
          <a:endParaRPr lang="ru-RU"/>
        </a:p>
      </dgm:t>
    </dgm:pt>
    <dgm:pt modelId="{81C81F32-E265-40B1-A42A-FACAFC81EC29}" type="sibTrans" cxnId="{5C208ACC-CA6A-4407-94A7-3098C114FF91}">
      <dgm:prSet/>
      <dgm:spPr/>
      <dgm:t>
        <a:bodyPr/>
        <a:lstStyle/>
        <a:p>
          <a:endParaRPr lang="ru-RU"/>
        </a:p>
      </dgm:t>
    </dgm:pt>
    <dgm:pt modelId="{A122A9D6-8AE2-43C7-AEB8-C1A4F66EE7D0}">
      <dgm:prSet phldrT="[Текст]" custT="1"/>
      <dgm:spPr/>
      <dgm:t>
        <a:bodyPr/>
        <a:lstStyle/>
        <a:p>
          <a:r>
            <a:rPr lang="ru-RU" sz="1800" b="0" dirty="0" smtClean="0"/>
            <a:t>Организация деятельности проектных групп для решения актуальных задач</a:t>
          </a:r>
          <a:endParaRPr lang="ru-RU" sz="1800" b="0" dirty="0"/>
        </a:p>
      </dgm:t>
    </dgm:pt>
    <dgm:pt modelId="{4F7E42FE-57E9-4E85-81BB-195A7F0FD2A7}" type="parTrans" cxnId="{3D8942F8-1B7F-4A73-94BD-4DB1BD7B2BE6}">
      <dgm:prSet/>
      <dgm:spPr/>
      <dgm:t>
        <a:bodyPr/>
        <a:lstStyle/>
        <a:p>
          <a:endParaRPr lang="ru-RU"/>
        </a:p>
      </dgm:t>
    </dgm:pt>
    <dgm:pt modelId="{E073464D-4512-4345-910F-52622E74D91B}" type="sibTrans" cxnId="{3D8942F8-1B7F-4A73-94BD-4DB1BD7B2BE6}">
      <dgm:prSet/>
      <dgm:spPr/>
      <dgm:t>
        <a:bodyPr/>
        <a:lstStyle/>
        <a:p>
          <a:endParaRPr lang="ru-RU"/>
        </a:p>
      </dgm:t>
    </dgm:pt>
    <dgm:pt modelId="{0F03F066-2348-415B-97A5-11B60FB2FD5C}">
      <dgm:prSet custT="1"/>
      <dgm:spPr/>
      <dgm:t>
        <a:bodyPr/>
        <a:lstStyle/>
        <a:p>
          <a:r>
            <a:rPr lang="ru-RU" sz="1800" dirty="0" smtClean="0"/>
            <a:t>Роль методической службы в подготовке педагогических работников к аттестации</a:t>
          </a:r>
          <a:endParaRPr lang="ru-RU" sz="1800" dirty="0"/>
        </a:p>
      </dgm:t>
    </dgm:pt>
    <dgm:pt modelId="{309B5559-6EDD-4988-B472-754E98E029F6}" type="parTrans" cxnId="{C2BEF3B5-2EE1-4245-B90A-1A4E3FEC840C}">
      <dgm:prSet/>
      <dgm:spPr/>
      <dgm:t>
        <a:bodyPr/>
        <a:lstStyle/>
        <a:p>
          <a:endParaRPr lang="ru-RU"/>
        </a:p>
      </dgm:t>
    </dgm:pt>
    <dgm:pt modelId="{129A4944-5B81-4231-A86E-2816320CBF02}" type="sibTrans" cxnId="{C2BEF3B5-2EE1-4245-B90A-1A4E3FEC840C}">
      <dgm:prSet/>
      <dgm:spPr/>
      <dgm:t>
        <a:bodyPr/>
        <a:lstStyle/>
        <a:p>
          <a:endParaRPr lang="ru-RU"/>
        </a:p>
      </dgm:t>
    </dgm:pt>
    <dgm:pt modelId="{817E0B7C-4726-46FB-9DAD-071E51F35F7F}">
      <dgm:prSet custT="1"/>
      <dgm:spPr/>
      <dgm:t>
        <a:bodyPr/>
        <a:lstStyle/>
        <a:p>
          <a:r>
            <a:rPr lang="ru-RU" sz="1800" dirty="0" smtClean="0"/>
            <a:t>Система корпоративного обучения как один из факторов развития кадрового потенциала ПОО</a:t>
          </a:r>
          <a:endParaRPr lang="ru-RU" sz="1800" dirty="0"/>
        </a:p>
      </dgm:t>
    </dgm:pt>
    <dgm:pt modelId="{5A897E68-7D6B-4593-8C71-5817E2E05569}" type="parTrans" cxnId="{86EB2BA8-E8AD-4E24-A2EE-BB8DEA1A0BC7}">
      <dgm:prSet/>
      <dgm:spPr/>
      <dgm:t>
        <a:bodyPr/>
        <a:lstStyle/>
        <a:p>
          <a:endParaRPr lang="ru-RU"/>
        </a:p>
      </dgm:t>
    </dgm:pt>
    <dgm:pt modelId="{27B7035A-BD86-4B60-9355-7454C5B11426}" type="sibTrans" cxnId="{86EB2BA8-E8AD-4E24-A2EE-BB8DEA1A0BC7}">
      <dgm:prSet/>
      <dgm:spPr/>
      <dgm:t>
        <a:bodyPr/>
        <a:lstStyle/>
        <a:p>
          <a:endParaRPr lang="ru-RU"/>
        </a:p>
      </dgm:t>
    </dgm:pt>
    <dgm:pt modelId="{08F12C0C-1D3F-409E-88F4-DB3573E7472F}" type="pres">
      <dgm:prSet presAssocID="{DBE53618-D27F-4FB1-9FD8-06FF5CCBD0DE}" presName="linear" presStyleCnt="0">
        <dgm:presLayoutVars>
          <dgm:dir/>
          <dgm:animLvl val="lvl"/>
          <dgm:resizeHandles val="exact"/>
        </dgm:presLayoutVars>
      </dgm:prSet>
      <dgm:spPr/>
    </dgm:pt>
    <dgm:pt modelId="{DAB482EA-BA16-4505-B678-CD679AACBDDA}" type="pres">
      <dgm:prSet presAssocID="{AEFB6FB9-C292-4A3F-8FF6-A063FE29E508}" presName="parentLin" presStyleCnt="0"/>
      <dgm:spPr/>
    </dgm:pt>
    <dgm:pt modelId="{351CE3C6-CC4B-4845-B018-AE0B0627F6A3}" type="pres">
      <dgm:prSet presAssocID="{AEFB6FB9-C292-4A3F-8FF6-A063FE29E508}" presName="parentLeftMargin" presStyleLbl="node1" presStyleIdx="0" presStyleCnt="4"/>
      <dgm:spPr/>
    </dgm:pt>
    <dgm:pt modelId="{F8E89F2F-B30A-4AE7-9A6A-C4E688570171}" type="pres">
      <dgm:prSet presAssocID="{AEFB6FB9-C292-4A3F-8FF6-A063FE29E508}" presName="parentText" presStyleLbl="node1" presStyleIdx="0" presStyleCnt="4" custScaleX="138057" custScaleY="243902" custLinFactNeighborY="-3619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34E525-94C6-42DF-8A86-58618E6BD868}" type="pres">
      <dgm:prSet presAssocID="{AEFB6FB9-C292-4A3F-8FF6-A063FE29E508}" presName="negativeSpace" presStyleCnt="0"/>
      <dgm:spPr/>
    </dgm:pt>
    <dgm:pt modelId="{456F8156-17A4-44E9-AD71-600733172C89}" type="pres">
      <dgm:prSet presAssocID="{AEFB6FB9-C292-4A3F-8FF6-A063FE29E508}" presName="childText" presStyleLbl="conFgAcc1" presStyleIdx="0" presStyleCnt="4" custLinFactY="-20962" custLinFactNeighborY="-100000">
        <dgm:presLayoutVars>
          <dgm:bulletEnabled val="1"/>
        </dgm:presLayoutVars>
      </dgm:prSet>
      <dgm:spPr/>
    </dgm:pt>
    <dgm:pt modelId="{98F211E9-BCED-48C8-B7FB-4C7A5462D94D}" type="pres">
      <dgm:prSet presAssocID="{81C81F32-E265-40B1-A42A-FACAFC81EC29}" presName="spaceBetweenRectangles" presStyleCnt="0"/>
      <dgm:spPr/>
    </dgm:pt>
    <dgm:pt modelId="{BCCC4534-BF76-4DAB-A9CB-A866F4482BF0}" type="pres">
      <dgm:prSet presAssocID="{A122A9D6-8AE2-43C7-AEB8-C1A4F66EE7D0}" presName="parentLin" presStyleCnt="0"/>
      <dgm:spPr/>
    </dgm:pt>
    <dgm:pt modelId="{E1E62E77-65E6-4F6C-B0DA-DF0955D2112A}" type="pres">
      <dgm:prSet presAssocID="{A122A9D6-8AE2-43C7-AEB8-C1A4F66EE7D0}" presName="parentLeftMargin" presStyleLbl="node1" presStyleIdx="0" presStyleCnt="4"/>
      <dgm:spPr/>
    </dgm:pt>
    <dgm:pt modelId="{51CCDE16-43C9-4A1D-9AAC-6F3EB1209330}" type="pres">
      <dgm:prSet presAssocID="{A122A9D6-8AE2-43C7-AEB8-C1A4F66EE7D0}" presName="parentText" presStyleLbl="node1" presStyleIdx="1" presStyleCnt="4" custScaleX="136168" custScaleY="243902" custLinFactNeighborY="-25333">
        <dgm:presLayoutVars>
          <dgm:chMax val="0"/>
          <dgm:bulletEnabled val="1"/>
        </dgm:presLayoutVars>
      </dgm:prSet>
      <dgm:spPr/>
    </dgm:pt>
    <dgm:pt modelId="{45357886-D822-48F0-BB73-6496CDCB68C1}" type="pres">
      <dgm:prSet presAssocID="{A122A9D6-8AE2-43C7-AEB8-C1A4F66EE7D0}" presName="negativeSpace" presStyleCnt="0"/>
      <dgm:spPr/>
    </dgm:pt>
    <dgm:pt modelId="{6698BBD5-9233-4477-A271-D9EF5638307B}" type="pres">
      <dgm:prSet presAssocID="{A122A9D6-8AE2-43C7-AEB8-C1A4F66EE7D0}" presName="childText" presStyleLbl="conFgAcc1" presStyleIdx="1" presStyleCnt="4" custLinFactY="-824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A307E7-4F82-4D5E-88D0-CE18840EA193}" type="pres">
      <dgm:prSet presAssocID="{E073464D-4512-4345-910F-52622E74D91B}" presName="spaceBetweenRectangles" presStyleCnt="0"/>
      <dgm:spPr/>
    </dgm:pt>
    <dgm:pt modelId="{3AE2119B-F5FA-490E-AA49-B73CCCAF10A1}" type="pres">
      <dgm:prSet presAssocID="{0F03F066-2348-415B-97A5-11B60FB2FD5C}" presName="parentLin" presStyleCnt="0"/>
      <dgm:spPr/>
    </dgm:pt>
    <dgm:pt modelId="{BCFE7237-788A-46E9-9353-070BA049EC52}" type="pres">
      <dgm:prSet presAssocID="{0F03F066-2348-415B-97A5-11B60FB2FD5C}" presName="parentLeftMargin" presStyleLbl="node1" presStyleIdx="1" presStyleCnt="4"/>
      <dgm:spPr/>
    </dgm:pt>
    <dgm:pt modelId="{73E9FFA2-9CD3-4740-BA76-503FA96C3E7A}" type="pres">
      <dgm:prSet presAssocID="{0F03F066-2348-415B-97A5-11B60FB2FD5C}" presName="parentText" presStyleLbl="node1" presStyleIdx="2" presStyleCnt="4" custScaleX="136168" custScaleY="243902" custLinFactNeighborY="-7238">
        <dgm:presLayoutVars>
          <dgm:chMax val="0"/>
          <dgm:bulletEnabled val="1"/>
        </dgm:presLayoutVars>
      </dgm:prSet>
      <dgm:spPr/>
    </dgm:pt>
    <dgm:pt modelId="{BBF2F67D-C142-44F5-B1AA-3EFE5FBB18F1}" type="pres">
      <dgm:prSet presAssocID="{0F03F066-2348-415B-97A5-11B60FB2FD5C}" presName="negativeSpace" presStyleCnt="0"/>
      <dgm:spPr/>
    </dgm:pt>
    <dgm:pt modelId="{BC31C60B-9851-4854-B0F7-657828E149B2}" type="pres">
      <dgm:prSet presAssocID="{0F03F066-2348-415B-97A5-11B60FB2FD5C}" presName="childText" presStyleLbl="conFgAcc1" presStyleIdx="2" presStyleCnt="4" custLinFactNeighborY="-39564">
        <dgm:presLayoutVars>
          <dgm:bulletEnabled val="1"/>
        </dgm:presLayoutVars>
      </dgm:prSet>
      <dgm:spPr/>
    </dgm:pt>
    <dgm:pt modelId="{A96202BD-014D-4C91-BDEE-5B4B4D0649BF}" type="pres">
      <dgm:prSet presAssocID="{129A4944-5B81-4231-A86E-2816320CBF02}" presName="spaceBetweenRectangles" presStyleCnt="0"/>
      <dgm:spPr/>
    </dgm:pt>
    <dgm:pt modelId="{484B1F11-C17C-45C0-8A56-A8B150D67CA2}" type="pres">
      <dgm:prSet presAssocID="{817E0B7C-4726-46FB-9DAD-071E51F35F7F}" presName="parentLin" presStyleCnt="0"/>
      <dgm:spPr/>
    </dgm:pt>
    <dgm:pt modelId="{C32C84FB-65FB-4EE0-9E79-5A2AB22670D1}" type="pres">
      <dgm:prSet presAssocID="{817E0B7C-4726-46FB-9DAD-071E51F35F7F}" presName="parentLeftMargin" presStyleLbl="node1" presStyleIdx="2" presStyleCnt="4"/>
      <dgm:spPr/>
    </dgm:pt>
    <dgm:pt modelId="{E48025E4-F4C2-4D62-947E-19A7ACA73485}" type="pres">
      <dgm:prSet presAssocID="{817E0B7C-4726-46FB-9DAD-071E51F35F7F}" presName="parentText" presStyleLbl="node1" presStyleIdx="3" presStyleCnt="4" custScaleX="136568" custScaleY="243902">
        <dgm:presLayoutVars>
          <dgm:chMax val="0"/>
          <dgm:bulletEnabled val="1"/>
        </dgm:presLayoutVars>
      </dgm:prSet>
      <dgm:spPr/>
    </dgm:pt>
    <dgm:pt modelId="{02E0E913-DC65-4327-9774-99B84A697A4D}" type="pres">
      <dgm:prSet presAssocID="{817E0B7C-4726-46FB-9DAD-071E51F35F7F}" presName="negativeSpace" presStyleCnt="0"/>
      <dgm:spPr/>
    </dgm:pt>
    <dgm:pt modelId="{E4727486-0747-43DB-A9C3-8BD9E84EF144}" type="pres">
      <dgm:prSet presAssocID="{817E0B7C-4726-46FB-9DAD-071E51F35F7F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F15547B7-0DB6-4E8B-B3BA-E959F1108725}" type="presOf" srcId="{0F03F066-2348-415B-97A5-11B60FB2FD5C}" destId="{BCFE7237-788A-46E9-9353-070BA049EC52}" srcOrd="0" destOrd="0" presId="urn:microsoft.com/office/officeart/2005/8/layout/list1"/>
    <dgm:cxn modelId="{3D8942F8-1B7F-4A73-94BD-4DB1BD7B2BE6}" srcId="{DBE53618-D27F-4FB1-9FD8-06FF5CCBD0DE}" destId="{A122A9D6-8AE2-43C7-AEB8-C1A4F66EE7D0}" srcOrd="1" destOrd="0" parTransId="{4F7E42FE-57E9-4E85-81BB-195A7F0FD2A7}" sibTransId="{E073464D-4512-4345-910F-52622E74D91B}"/>
    <dgm:cxn modelId="{959B51DF-6C5A-41CE-B670-96C0B38404A5}" type="presOf" srcId="{0F03F066-2348-415B-97A5-11B60FB2FD5C}" destId="{73E9FFA2-9CD3-4740-BA76-503FA96C3E7A}" srcOrd="1" destOrd="0" presId="urn:microsoft.com/office/officeart/2005/8/layout/list1"/>
    <dgm:cxn modelId="{5C208ACC-CA6A-4407-94A7-3098C114FF91}" srcId="{DBE53618-D27F-4FB1-9FD8-06FF5CCBD0DE}" destId="{AEFB6FB9-C292-4A3F-8FF6-A063FE29E508}" srcOrd="0" destOrd="0" parTransId="{87168DC6-AC40-4F11-B45F-62CCE30F7E0F}" sibTransId="{81C81F32-E265-40B1-A42A-FACAFC81EC29}"/>
    <dgm:cxn modelId="{7CF9DF6B-0E2A-4B54-A687-DF5233B7E7B1}" type="presOf" srcId="{817E0B7C-4726-46FB-9DAD-071E51F35F7F}" destId="{E48025E4-F4C2-4D62-947E-19A7ACA73485}" srcOrd="1" destOrd="0" presId="urn:microsoft.com/office/officeart/2005/8/layout/list1"/>
    <dgm:cxn modelId="{FD0A8295-F5CB-4D99-B3FD-C6ADD764A944}" type="presOf" srcId="{A122A9D6-8AE2-43C7-AEB8-C1A4F66EE7D0}" destId="{E1E62E77-65E6-4F6C-B0DA-DF0955D2112A}" srcOrd="0" destOrd="0" presId="urn:microsoft.com/office/officeart/2005/8/layout/list1"/>
    <dgm:cxn modelId="{BB2413F1-3E49-473F-AC2A-8315F1EB9A6D}" type="presOf" srcId="{AEFB6FB9-C292-4A3F-8FF6-A063FE29E508}" destId="{351CE3C6-CC4B-4845-B018-AE0B0627F6A3}" srcOrd="0" destOrd="0" presId="urn:microsoft.com/office/officeart/2005/8/layout/list1"/>
    <dgm:cxn modelId="{A875C982-5168-4FAE-B83F-4E6EC18C632A}" type="presOf" srcId="{AEFB6FB9-C292-4A3F-8FF6-A063FE29E508}" destId="{F8E89F2F-B30A-4AE7-9A6A-C4E688570171}" srcOrd="1" destOrd="0" presId="urn:microsoft.com/office/officeart/2005/8/layout/list1"/>
    <dgm:cxn modelId="{D96A47B3-50F6-4376-AFBF-76D41E79900A}" type="presOf" srcId="{A122A9D6-8AE2-43C7-AEB8-C1A4F66EE7D0}" destId="{51CCDE16-43C9-4A1D-9AAC-6F3EB1209330}" srcOrd="1" destOrd="0" presId="urn:microsoft.com/office/officeart/2005/8/layout/list1"/>
    <dgm:cxn modelId="{C2BEF3B5-2EE1-4245-B90A-1A4E3FEC840C}" srcId="{DBE53618-D27F-4FB1-9FD8-06FF5CCBD0DE}" destId="{0F03F066-2348-415B-97A5-11B60FB2FD5C}" srcOrd="2" destOrd="0" parTransId="{309B5559-6EDD-4988-B472-754E98E029F6}" sibTransId="{129A4944-5B81-4231-A86E-2816320CBF02}"/>
    <dgm:cxn modelId="{C48A2C36-47C4-4B9F-A44D-864BAEB27A4D}" type="presOf" srcId="{817E0B7C-4726-46FB-9DAD-071E51F35F7F}" destId="{C32C84FB-65FB-4EE0-9E79-5A2AB22670D1}" srcOrd="0" destOrd="0" presId="urn:microsoft.com/office/officeart/2005/8/layout/list1"/>
    <dgm:cxn modelId="{4ECAEA36-9121-4409-9C32-FAC724645687}" type="presOf" srcId="{DBE53618-D27F-4FB1-9FD8-06FF5CCBD0DE}" destId="{08F12C0C-1D3F-409E-88F4-DB3573E7472F}" srcOrd="0" destOrd="0" presId="urn:microsoft.com/office/officeart/2005/8/layout/list1"/>
    <dgm:cxn modelId="{86EB2BA8-E8AD-4E24-A2EE-BB8DEA1A0BC7}" srcId="{DBE53618-D27F-4FB1-9FD8-06FF5CCBD0DE}" destId="{817E0B7C-4726-46FB-9DAD-071E51F35F7F}" srcOrd="3" destOrd="0" parTransId="{5A897E68-7D6B-4593-8C71-5817E2E05569}" sibTransId="{27B7035A-BD86-4B60-9355-7454C5B11426}"/>
    <dgm:cxn modelId="{5F2C10C6-F784-4372-B4A3-35B051CBA461}" type="presParOf" srcId="{08F12C0C-1D3F-409E-88F4-DB3573E7472F}" destId="{DAB482EA-BA16-4505-B678-CD679AACBDDA}" srcOrd="0" destOrd="0" presId="urn:microsoft.com/office/officeart/2005/8/layout/list1"/>
    <dgm:cxn modelId="{912AF35E-C657-4FFE-B81B-A46703DA4385}" type="presParOf" srcId="{DAB482EA-BA16-4505-B678-CD679AACBDDA}" destId="{351CE3C6-CC4B-4845-B018-AE0B0627F6A3}" srcOrd="0" destOrd="0" presId="urn:microsoft.com/office/officeart/2005/8/layout/list1"/>
    <dgm:cxn modelId="{DFD16BF5-EC27-4121-8939-B380C1555061}" type="presParOf" srcId="{DAB482EA-BA16-4505-B678-CD679AACBDDA}" destId="{F8E89F2F-B30A-4AE7-9A6A-C4E688570171}" srcOrd="1" destOrd="0" presId="urn:microsoft.com/office/officeart/2005/8/layout/list1"/>
    <dgm:cxn modelId="{9463C3FD-E614-4557-A88A-B94E67B488A3}" type="presParOf" srcId="{08F12C0C-1D3F-409E-88F4-DB3573E7472F}" destId="{1734E525-94C6-42DF-8A86-58618E6BD868}" srcOrd="1" destOrd="0" presId="urn:microsoft.com/office/officeart/2005/8/layout/list1"/>
    <dgm:cxn modelId="{E5466657-7649-448A-9721-300837FF4AB2}" type="presParOf" srcId="{08F12C0C-1D3F-409E-88F4-DB3573E7472F}" destId="{456F8156-17A4-44E9-AD71-600733172C89}" srcOrd="2" destOrd="0" presId="urn:microsoft.com/office/officeart/2005/8/layout/list1"/>
    <dgm:cxn modelId="{5E60E60F-AD3F-468C-9F58-CB456FA8DBA3}" type="presParOf" srcId="{08F12C0C-1D3F-409E-88F4-DB3573E7472F}" destId="{98F211E9-BCED-48C8-B7FB-4C7A5462D94D}" srcOrd="3" destOrd="0" presId="urn:microsoft.com/office/officeart/2005/8/layout/list1"/>
    <dgm:cxn modelId="{DA3F1EF0-2BE1-498B-A8F3-83B2D7EAFFB8}" type="presParOf" srcId="{08F12C0C-1D3F-409E-88F4-DB3573E7472F}" destId="{BCCC4534-BF76-4DAB-A9CB-A866F4482BF0}" srcOrd="4" destOrd="0" presId="urn:microsoft.com/office/officeart/2005/8/layout/list1"/>
    <dgm:cxn modelId="{14741A48-72F8-45BC-8F37-19CFE6DED6DD}" type="presParOf" srcId="{BCCC4534-BF76-4DAB-A9CB-A866F4482BF0}" destId="{E1E62E77-65E6-4F6C-B0DA-DF0955D2112A}" srcOrd="0" destOrd="0" presId="urn:microsoft.com/office/officeart/2005/8/layout/list1"/>
    <dgm:cxn modelId="{2B8AE26F-3E16-4D8C-9EE8-944B9ECB46DD}" type="presParOf" srcId="{BCCC4534-BF76-4DAB-A9CB-A866F4482BF0}" destId="{51CCDE16-43C9-4A1D-9AAC-6F3EB1209330}" srcOrd="1" destOrd="0" presId="urn:microsoft.com/office/officeart/2005/8/layout/list1"/>
    <dgm:cxn modelId="{D6789C10-8147-4884-BA99-1044B485241E}" type="presParOf" srcId="{08F12C0C-1D3F-409E-88F4-DB3573E7472F}" destId="{45357886-D822-48F0-BB73-6496CDCB68C1}" srcOrd="5" destOrd="0" presId="urn:microsoft.com/office/officeart/2005/8/layout/list1"/>
    <dgm:cxn modelId="{6E39727A-B565-4ACF-A894-1C039F83BC4C}" type="presParOf" srcId="{08F12C0C-1D3F-409E-88F4-DB3573E7472F}" destId="{6698BBD5-9233-4477-A271-D9EF5638307B}" srcOrd="6" destOrd="0" presId="urn:microsoft.com/office/officeart/2005/8/layout/list1"/>
    <dgm:cxn modelId="{B2B1BF7E-4655-40CD-80EA-776FE185518A}" type="presParOf" srcId="{08F12C0C-1D3F-409E-88F4-DB3573E7472F}" destId="{C0A307E7-4F82-4D5E-88D0-CE18840EA193}" srcOrd="7" destOrd="0" presId="urn:microsoft.com/office/officeart/2005/8/layout/list1"/>
    <dgm:cxn modelId="{799E6213-610B-4622-9C35-9DF1E01635A2}" type="presParOf" srcId="{08F12C0C-1D3F-409E-88F4-DB3573E7472F}" destId="{3AE2119B-F5FA-490E-AA49-B73CCCAF10A1}" srcOrd="8" destOrd="0" presId="urn:microsoft.com/office/officeart/2005/8/layout/list1"/>
    <dgm:cxn modelId="{F8078D45-A076-4A23-9337-8695E3493F0C}" type="presParOf" srcId="{3AE2119B-F5FA-490E-AA49-B73CCCAF10A1}" destId="{BCFE7237-788A-46E9-9353-070BA049EC52}" srcOrd="0" destOrd="0" presId="urn:microsoft.com/office/officeart/2005/8/layout/list1"/>
    <dgm:cxn modelId="{5783EC8C-F6C6-4A9F-961D-014322A53D0D}" type="presParOf" srcId="{3AE2119B-F5FA-490E-AA49-B73CCCAF10A1}" destId="{73E9FFA2-9CD3-4740-BA76-503FA96C3E7A}" srcOrd="1" destOrd="0" presId="urn:microsoft.com/office/officeart/2005/8/layout/list1"/>
    <dgm:cxn modelId="{447165F8-590F-4905-9E27-2CD22DCD624E}" type="presParOf" srcId="{08F12C0C-1D3F-409E-88F4-DB3573E7472F}" destId="{BBF2F67D-C142-44F5-B1AA-3EFE5FBB18F1}" srcOrd="9" destOrd="0" presId="urn:microsoft.com/office/officeart/2005/8/layout/list1"/>
    <dgm:cxn modelId="{50F6DDF8-40B1-4A50-91C6-203E49534672}" type="presParOf" srcId="{08F12C0C-1D3F-409E-88F4-DB3573E7472F}" destId="{BC31C60B-9851-4854-B0F7-657828E149B2}" srcOrd="10" destOrd="0" presId="urn:microsoft.com/office/officeart/2005/8/layout/list1"/>
    <dgm:cxn modelId="{05FC58E4-869F-40F4-ACCC-63E640B61CEB}" type="presParOf" srcId="{08F12C0C-1D3F-409E-88F4-DB3573E7472F}" destId="{A96202BD-014D-4C91-BDEE-5B4B4D0649BF}" srcOrd="11" destOrd="0" presId="urn:microsoft.com/office/officeart/2005/8/layout/list1"/>
    <dgm:cxn modelId="{B6AEFC89-A19F-43D2-A88E-51DDF1BF5DEB}" type="presParOf" srcId="{08F12C0C-1D3F-409E-88F4-DB3573E7472F}" destId="{484B1F11-C17C-45C0-8A56-A8B150D67CA2}" srcOrd="12" destOrd="0" presId="urn:microsoft.com/office/officeart/2005/8/layout/list1"/>
    <dgm:cxn modelId="{DA88377B-A6A4-41EB-9320-52AF720F2B60}" type="presParOf" srcId="{484B1F11-C17C-45C0-8A56-A8B150D67CA2}" destId="{C32C84FB-65FB-4EE0-9E79-5A2AB22670D1}" srcOrd="0" destOrd="0" presId="urn:microsoft.com/office/officeart/2005/8/layout/list1"/>
    <dgm:cxn modelId="{5696DA1B-F88F-4417-863E-FB430398703C}" type="presParOf" srcId="{484B1F11-C17C-45C0-8A56-A8B150D67CA2}" destId="{E48025E4-F4C2-4D62-947E-19A7ACA73485}" srcOrd="1" destOrd="0" presId="urn:microsoft.com/office/officeart/2005/8/layout/list1"/>
    <dgm:cxn modelId="{4D5A4559-8843-48CE-96F8-4B933F2F6665}" type="presParOf" srcId="{08F12C0C-1D3F-409E-88F4-DB3573E7472F}" destId="{02E0E913-DC65-4327-9774-99B84A697A4D}" srcOrd="13" destOrd="0" presId="urn:microsoft.com/office/officeart/2005/8/layout/list1"/>
    <dgm:cxn modelId="{1A39DCC9-6E3C-42A7-BB6C-7E7682C2CCB6}" type="presParOf" srcId="{08F12C0C-1D3F-409E-88F4-DB3573E7472F}" destId="{E4727486-0747-43DB-A9C3-8BD9E84EF144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6F8156-17A4-44E9-AD71-600733172C89}">
      <dsp:nvSpPr>
        <dsp:cNvPr id="0" name=""/>
        <dsp:cNvSpPr/>
      </dsp:nvSpPr>
      <dsp:spPr>
        <a:xfrm>
          <a:off x="0" y="869385"/>
          <a:ext cx="6729376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8E89F2F-B30A-4AE7-9A6A-C4E688570171}">
      <dsp:nvSpPr>
        <dsp:cNvPr id="0" name=""/>
        <dsp:cNvSpPr/>
      </dsp:nvSpPr>
      <dsp:spPr>
        <a:xfrm>
          <a:off x="331540" y="87716"/>
          <a:ext cx="6396349" cy="9735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8048" tIns="0" rIns="178048" bIns="0" numCol="1" spcCol="1270" anchor="ctr" anchorCtr="0">
          <a:noAutofit/>
        </a:bodyPr>
        <a:lstStyle/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/>
            <a:t>Современные подходы к организации методической работы в образовательной организации</a:t>
          </a:r>
          <a:endParaRPr lang="ru-RU" sz="1800" kern="1200" dirty="0"/>
        </a:p>
      </dsp:txBody>
      <dsp:txXfrm>
        <a:off x="379065" y="135241"/>
        <a:ext cx="6301299" cy="878499"/>
      </dsp:txXfrm>
    </dsp:sp>
    <dsp:sp modelId="{6698BBD5-9233-4477-A271-D9EF5638307B}">
      <dsp:nvSpPr>
        <dsp:cNvPr id="0" name=""/>
        <dsp:cNvSpPr/>
      </dsp:nvSpPr>
      <dsp:spPr>
        <a:xfrm>
          <a:off x="0" y="2062961"/>
          <a:ext cx="6729376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1CCDE16-43C9-4A1D-9AAC-6F3EB1209330}">
      <dsp:nvSpPr>
        <dsp:cNvPr id="0" name=""/>
        <dsp:cNvSpPr/>
      </dsp:nvSpPr>
      <dsp:spPr>
        <a:xfrm>
          <a:off x="336140" y="1267185"/>
          <a:ext cx="6387968" cy="98765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8048" tIns="0" rIns="17804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/>
            <a:t>О региональной инновационной инфраструктуре: организация деятельности РИП</a:t>
          </a:r>
          <a:endParaRPr lang="ru-RU" sz="1800" b="0" kern="1200" dirty="0"/>
        </a:p>
      </dsp:txBody>
      <dsp:txXfrm>
        <a:off x="384353" y="1315398"/>
        <a:ext cx="6291542" cy="8912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6F8156-17A4-44E9-AD71-600733172C89}">
      <dsp:nvSpPr>
        <dsp:cNvPr id="0" name=""/>
        <dsp:cNvSpPr/>
      </dsp:nvSpPr>
      <dsp:spPr>
        <a:xfrm>
          <a:off x="0" y="505499"/>
          <a:ext cx="6729376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8E89F2F-B30A-4AE7-9A6A-C4E688570171}">
      <dsp:nvSpPr>
        <dsp:cNvPr id="0" name=""/>
        <dsp:cNvSpPr/>
      </dsp:nvSpPr>
      <dsp:spPr>
        <a:xfrm>
          <a:off x="330882" y="47573"/>
          <a:ext cx="6395297" cy="57599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8048" tIns="0" rIns="178048" bIns="0" numCol="1" spcCol="1270" anchor="ctr" anchorCtr="0">
          <a:noAutofit/>
        </a:bodyPr>
        <a:lstStyle/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/>
            <a:t>Деятельность методической службы по разработке УМК</a:t>
          </a:r>
          <a:endParaRPr lang="ru-RU" sz="1800" kern="1200" dirty="0"/>
        </a:p>
      </dsp:txBody>
      <dsp:txXfrm>
        <a:off x="359000" y="75691"/>
        <a:ext cx="6339061" cy="519762"/>
      </dsp:txXfrm>
    </dsp:sp>
    <dsp:sp modelId="{6698BBD5-9233-4477-A271-D9EF5638307B}">
      <dsp:nvSpPr>
        <dsp:cNvPr id="0" name=""/>
        <dsp:cNvSpPr/>
      </dsp:nvSpPr>
      <dsp:spPr>
        <a:xfrm>
          <a:off x="0" y="1233856"/>
          <a:ext cx="6729376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1CCDE16-43C9-4A1D-9AAC-6F3EB1209330}">
      <dsp:nvSpPr>
        <dsp:cNvPr id="0" name=""/>
        <dsp:cNvSpPr/>
      </dsp:nvSpPr>
      <dsp:spPr>
        <a:xfrm>
          <a:off x="335154" y="775932"/>
          <a:ext cx="6389223" cy="57599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8048" tIns="0" rIns="17804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/>
            <a:t>Организация деятельности проектных групп для решения актуальных задач</a:t>
          </a:r>
          <a:endParaRPr lang="ru-RU" sz="1800" b="0" kern="1200" dirty="0"/>
        </a:p>
      </dsp:txBody>
      <dsp:txXfrm>
        <a:off x="363272" y="804050"/>
        <a:ext cx="6332987" cy="519762"/>
      </dsp:txXfrm>
    </dsp:sp>
    <dsp:sp modelId="{BC31C60B-9851-4854-B0F7-657828E149B2}">
      <dsp:nvSpPr>
        <dsp:cNvPr id="0" name=""/>
        <dsp:cNvSpPr/>
      </dsp:nvSpPr>
      <dsp:spPr>
        <a:xfrm>
          <a:off x="0" y="1979305"/>
          <a:ext cx="6729376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3E9FFA2-9CD3-4740-BA76-503FA96C3E7A}">
      <dsp:nvSpPr>
        <dsp:cNvPr id="0" name=""/>
        <dsp:cNvSpPr/>
      </dsp:nvSpPr>
      <dsp:spPr>
        <a:xfrm>
          <a:off x="335154" y="1521384"/>
          <a:ext cx="6389223" cy="57599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8048" tIns="0" rIns="17804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Роль методической службы в подготовке педагогических работников к аттестации</a:t>
          </a:r>
          <a:endParaRPr lang="ru-RU" sz="1800" kern="1200" dirty="0"/>
        </a:p>
      </dsp:txBody>
      <dsp:txXfrm>
        <a:off x="363272" y="1549502"/>
        <a:ext cx="6332987" cy="519762"/>
      </dsp:txXfrm>
    </dsp:sp>
    <dsp:sp modelId="{E4727486-0747-43DB-A9C3-8BD9E84EF144}">
      <dsp:nvSpPr>
        <dsp:cNvPr id="0" name=""/>
        <dsp:cNvSpPr/>
      </dsp:nvSpPr>
      <dsp:spPr>
        <a:xfrm>
          <a:off x="0" y="2699115"/>
          <a:ext cx="6729376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48025E4-F4C2-4D62-947E-19A7ACA73485}">
      <dsp:nvSpPr>
        <dsp:cNvPr id="0" name=""/>
        <dsp:cNvSpPr/>
      </dsp:nvSpPr>
      <dsp:spPr>
        <a:xfrm>
          <a:off x="334168" y="2241196"/>
          <a:ext cx="6389145" cy="57599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8048" tIns="0" rIns="17804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Система корпоративного обучения как один из факторов развития кадрового потенциала ПОО</a:t>
          </a:r>
          <a:endParaRPr lang="ru-RU" sz="1800" kern="1200" dirty="0"/>
        </a:p>
      </dsp:txBody>
      <dsp:txXfrm>
        <a:off x="362286" y="2269314"/>
        <a:ext cx="6332909" cy="5197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06A057-2703-4FA6-82B1-D9A3DD2F3F0C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99B20C-ED4E-4611-915A-A89846D82F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448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DBB0A6-C2EE-4985-B117-0004894249D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054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DBB0A6-C2EE-4985-B117-0004894249D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802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21500" y="169863"/>
            <a:ext cx="2028825" cy="59928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0263" y="169863"/>
            <a:ext cx="5938837" cy="59928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DBB0A6-C2EE-4985-B117-0004894249D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248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7238304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40458619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9062628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0263" y="1209675"/>
            <a:ext cx="3844925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27588" y="1209675"/>
            <a:ext cx="3846512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9584108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22201307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9729194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40912046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505788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DBB0A6-C2EE-4985-B117-0004894249D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0279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12362440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18682033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21500" y="169863"/>
            <a:ext cx="2028825" cy="59928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0263" y="169863"/>
            <a:ext cx="5938837" cy="59928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4106273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DBB0A6-C2EE-4985-B117-0004894249D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241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0263" y="1209675"/>
            <a:ext cx="3844925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27588" y="1209675"/>
            <a:ext cx="3846512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DBB0A6-C2EE-4985-B117-0004894249D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623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DBB0A6-C2EE-4985-B117-0004894249D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196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DBB0A6-C2EE-4985-B117-0004894249D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978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DBB0A6-C2EE-4985-B117-0004894249D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877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DBB0A6-C2EE-4985-B117-0004894249D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299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DBB0A6-C2EE-4985-B117-0004894249D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590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9"/>
          <p:cNvSpPr txBox="1">
            <a:spLocks noChangeArrowheads="1"/>
          </p:cNvSpPr>
          <p:nvPr/>
        </p:nvSpPr>
        <p:spPr bwMode="auto">
          <a:xfrm>
            <a:off x="7473950" y="6062663"/>
            <a:ext cx="114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2" charset="-127"/>
              </a:defRPr>
            </a:lvl1pPr>
            <a:lvl2pPr marL="742950" indent="-28575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2" charset="-127"/>
              </a:defRPr>
            </a:lvl2pPr>
            <a:lvl3pPr marL="11430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2" charset="-127"/>
              </a:defRPr>
            </a:lvl3pPr>
            <a:lvl4pPr marL="16002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2" charset="-127"/>
              </a:defRPr>
            </a:lvl4pPr>
            <a:lvl5pPr marL="20574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2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400">
                <a:solidFill>
                  <a:schemeClr val="bg1"/>
                </a:solidFill>
                <a:latin typeface="Times New Roman" pitchFamily="18" charset="0"/>
                <a:ea typeface="Gulim" pitchFamily="2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400">
                <a:solidFill>
                  <a:schemeClr val="bg1"/>
                </a:solidFill>
                <a:latin typeface="Times New Roman" pitchFamily="18" charset="0"/>
                <a:ea typeface="Gulim" pitchFamily="2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400">
                <a:solidFill>
                  <a:schemeClr val="bg1"/>
                </a:solidFill>
                <a:latin typeface="Times New Roman" pitchFamily="18" charset="0"/>
                <a:ea typeface="Gulim" pitchFamily="2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400">
                <a:solidFill>
                  <a:schemeClr val="bg1"/>
                </a:solidFill>
                <a:latin typeface="Times New Roman" pitchFamily="18" charset="0"/>
                <a:ea typeface="Gulim" pitchFamily="2" charset="-127"/>
              </a:defRPr>
            </a:lvl9pPr>
          </a:lstStyle>
          <a:p>
            <a:pPr>
              <a:defRPr/>
            </a:pPr>
            <a:r>
              <a:rPr lang="en-US" sz="2400" b="1" smtClean="0">
                <a:effectLst/>
                <a:latin typeface="Verdana" pitchFamily="34" charset="0"/>
              </a:rPr>
              <a:t>LOGO</a:t>
            </a:r>
          </a:p>
        </p:txBody>
      </p:sp>
      <p:sp>
        <p:nvSpPr>
          <p:cNvPr id="2051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1101725" y="169863"/>
            <a:ext cx="7848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2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0263" y="1209675"/>
            <a:ext cx="7843837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2053" name="Rectangle 23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510338"/>
            <a:ext cx="21336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Gulim" pitchFamily="2" charset="-127"/>
              </a:defRPr>
            </a:lvl1pPr>
          </a:lstStyle>
          <a:p>
            <a:fld id="{23DBB0A6-C2EE-4985-B117-0004894249D8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2054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451600"/>
            <a:ext cx="28956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Gulim" pitchFamily="2" charset="-127"/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920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u"/>
        <a:defRPr sz="2000" b="1">
          <a:solidFill>
            <a:schemeClr val="folHlink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16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1101725" y="169863"/>
            <a:ext cx="7848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0263" y="1209675"/>
            <a:ext cx="7843837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2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7800" y="6365875"/>
            <a:ext cx="1946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600" b="1" smtClean="0">
                <a:effectLst/>
                <a:latin typeface="+mn-lt"/>
                <a:ea typeface="Gulim" pitchFamily="2" charset="-127"/>
              </a:defRPr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623903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u"/>
        <a:defRPr sz="2000" b="1">
          <a:solidFill>
            <a:schemeClr val="folHlink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16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931212"/>
            <a:ext cx="9144000" cy="219078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Практика и проблемы реализации образовательных программ 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из списка ТОП-50 и ТОП-Регион 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в соответствии с требованиями ФГОС 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57427" y="1469797"/>
            <a:ext cx="7260324" cy="488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Verdana" pitchFamily="34" charset="0"/>
              </a:defRPr>
            </a:lvl9pPr>
          </a:lstStyle>
          <a:p>
            <a:pPr algn="ctr"/>
            <a:r>
              <a:rPr lang="ru-RU" sz="1800" kern="0" dirty="0" smtClean="0"/>
              <a:t>Заседание областного методического объединения </a:t>
            </a:r>
            <a:br>
              <a:rPr lang="ru-RU" sz="1800" kern="0" dirty="0" smtClean="0"/>
            </a:br>
            <a:r>
              <a:rPr lang="ru-RU" sz="1800" kern="0" dirty="0" smtClean="0"/>
              <a:t>руководящих работников, в функционал которых входит организация научно-методической и </a:t>
            </a:r>
            <a:br>
              <a:rPr lang="ru-RU" sz="1800" kern="0" dirty="0" smtClean="0"/>
            </a:br>
            <a:r>
              <a:rPr lang="ru-RU" sz="1800" kern="0" dirty="0" smtClean="0"/>
              <a:t>учебно-методической деятельности</a:t>
            </a:r>
            <a:endParaRPr lang="ru-RU" sz="1800" kern="0" dirty="0"/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4409630" y="2362199"/>
            <a:ext cx="2307364" cy="1799603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ru-RU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Gulim" pitchFamily="2" charset="-127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349383" y="1006123"/>
            <a:ext cx="1794617" cy="134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0" y="6252255"/>
            <a:ext cx="9144000" cy="488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Verdana" pitchFamily="34" charset="0"/>
              </a:defRPr>
            </a:lvl9pPr>
          </a:lstStyle>
          <a:p>
            <a:pPr algn="ctr"/>
            <a:r>
              <a:rPr lang="ru-RU" sz="1800" kern="0" dirty="0" smtClean="0"/>
              <a:t>Ярославль, 2018</a:t>
            </a:r>
            <a:endParaRPr lang="ru-RU" sz="1800" kern="0" dirty="0"/>
          </a:p>
        </p:txBody>
      </p:sp>
    </p:spTree>
    <p:extLst>
      <p:ext uri="{BB962C8B-B14F-4D97-AF65-F5344CB8AC3E}">
        <p14:creationId xmlns:p14="http://schemas.microsoft.com/office/powerpoint/2010/main" val="319705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9511"/>
            <a:ext cx="9144000" cy="140001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Перспективный план работы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ОМО руководящих работников по НМР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на 2017 – 2020 </a:t>
            </a:r>
            <a:r>
              <a:rPr lang="ru-RU" dirty="0" err="1" smtClean="0">
                <a:solidFill>
                  <a:schemeClr val="tx1"/>
                </a:solidFill>
              </a:rPr>
              <a:t>гг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199050"/>
              </p:ext>
            </p:extLst>
          </p:nvPr>
        </p:nvGraphicFramePr>
        <p:xfrm>
          <a:off x="1777524" y="1738594"/>
          <a:ext cx="7176041" cy="1936099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3670072"/>
                <a:gridCol w="1534337"/>
                <a:gridCol w="1971632"/>
              </a:tblGrid>
              <a:tr h="518566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2017 - 2018 учебный год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38" marR="30238" marT="0" marB="0" anchor="ctr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7533"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</a:pPr>
                      <a:r>
                        <a:rPr lang="ru-RU" sz="1400" b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Семинар по организации</a:t>
                      </a:r>
                      <a:r>
                        <a:rPr lang="ru-RU" sz="1400" b="1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работы областного методического объединения</a:t>
                      </a:r>
                      <a:endParaRPr lang="ru-RU" sz="1400" b="1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Октябрь, 2017</a:t>
                      </a:r>
                      <a:endParaRPr lang="ru-RU" sz="1400" b="1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0238" marR="30238" marT="0" marB="0" anchor="ctr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ГПОУ ЯО </a:t>
                      </a:r>
                      <a:br>
                        <a:rPr lang="ru-RU" sz="1200" b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200" b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Ярославский колледж индустрии питания</a:t>
                      </a:r>
                      <a:endParaRPr lang="ru-RU" sz="1200" b="1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0238" marR="30238" marT="0" marB="0" anchor="ctr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pSp>
        <p:nvGrpSpPr>
          <p:cNvPr id="15" name="Группа 14"/>
          <p:cNvGrpSpPr/>
          <p:nvPr/>
        </p:nvGrpSpPr>
        <p:grpSpPr>
          <a:xfrm>
            <a:off x="1563880" y="3455969"/>
            <a:ext cx="7178471" cy="2739731"/>
            <a:chOff x="1563880" y="3455969"/>
            <a:chExt cx="7178471" cy="2739731"/>
          </a:xfrm>
        </p:grpSpPr>
        <p:cxnSp>
          <p:nvCxnSpPr>
            <p:cNvPr id="7" name="Прямая соединительная линия 6"/>
            <p:cNvCxnSpPr/>
            <p:nvPr/>
          </p:nvCxnSpPr>
          <p:spPr bwMode="auto">
            <a:xfrm>
              <a:off x="1791152" y="3785789"/>
              <a:ext cx="0" cy="2232000"/>
            </a:xfrm>
            <a:prstGeom prst="line">
              <a:avLst/>
            </a:prstGeom>
            <a:ln w="63500"/>
            <a:extLst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 bwMode="auto">
            <a:xfrm rot="5400000">
              <a:off x="1957524" y="5822629"/>
              <a:ext cx="0" cy="360000"/>
            </a:xfrm>
            <a:prstGeom prst="line">
              <a:avLst/>
            </a:prstGeom>
            <a:ln w="63500"/>
            <a:extLst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 bwMode="auto">
            <a:xfrm rot="5400000">
              <a:off x="1960549" y="4636193"/>
              <a:ext cx="0" cy="360000"/>
            </a:xfrm>
            <a:prstGeom prst="line">
              <a:avLst/>
            </a:prstGeom>
            <a:ln w="63500"/>
            <a:extLst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5" name="Овал 4"/>
            <p:cNvSpPr/>
            <p:nvPr/>
          </p:nvSpPr>
          <p:spPr bwMode="auto">
            <a:xfrm>
              <a:off x="1563880" y="3455969"/>
              <a:ext cx="432000" cy="432000"/>
            </a:xfrm>
            <a:prstGeom prst="ellipse">
              <a:avLst/>
            </a:prstGeom>
            <a:ln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Gulim" pitchFamily="2" charset="-127"/>
              </a:endParaRPr>
            </a:p>
          </p:txBody>
        </p:sp>
        <p:graphicFrame>
          <p:nvGraphicFramePr>
            <p:cNvPr id="11" name="Схема 10"/>
            <p:cNvGraphicFramePr/>
            <p:nvPr>
              <p:extLst>
                <p:ext uri="{D42A27DB-BD31-4B8C-83A1-F6EECF244321}">
                  <p14:modId xmlns:p14="http://schemas.microsoft.com/office/powerpoint/2010/main" val="2310569541"/>
                </p:ext>
              </p:extLst>
            </p:nvPr>
          </p:nvGraphicFramePr>
          <p:xfrm>
            <a:off x="2012975" y="3717422"/>
            <a:ext cx="6729376" cy="247827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83897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 bwMode="auto">
          <a:xfrm rot="5400000">
            <a:off x="1957524" y="5607566"/>
            <a:ext cx="0" cy="360000"/>
          </a:xfrm>
          <a:prstGeom prst="line">
            <a:avLst/>
          </a:prstGeom>
          <a:ln w="63500"/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 bwMode="auto">
          <a:xfrm rot="5400000">
            <a:off x="1957524" y="4130567"/>
            <a:ext cx="0" cy="360000"/>
          </a:xfrm>
          <a:prstGeom prst="line">
            <a:avLst/>
          </a:prstGeom>
          <a:ln w="63500"/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 bwMode="auto">
          <a:xfrm>
            <a:off x="1791152" y="3785789"/>
            <a:ext cx="0" cy="2772000"/>
          </a:xfrm>
          <a:prstGeom prst="line">
            <a:avLst/>
          </a:prstGeom>
          <a:ln w="63500"/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 bwMode="auto">
          <a:xfrm rot="5400000">
            <a:off x="1957524" y="6361008"/>
            <a:ext cx="0" cy="360000"/>
          </a:xfrm>
          <a:prstGeom prst="line">
            <a:avLst/>
          </a:prstGeom>
          <a:ln w="63500"/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 bwMode="auto">
          <a:xfrm rot="5400000">
            <a:off x="1960549" y="4849840"/>
            <a:ext cx="0" cy="360000"/>
          </a:xfrm>
          <a:prstGeom prst="line">
            <a:avLst/>
          </a:prstGeom>
          <a:ln w="63500"/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9511"/>
            <a:ext cx="9144000" cy="140001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Перспективный план работы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ОМО руководящих работников по НМР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на 2017 – 2020 </a:t>
            </a:r>
            <a:r>
              <a:rPr lang="ru-RU" dirty="0" err="1" smtClean="0">
                <a:solidFill>
                  <a:schemeClr val="tx1"/>
                </a:solidFill>
              </a:rPr>
              <a:t>гг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408107"/>
              </p:ext>
            </p:extLst>
          </p:nvPr>
        </p:nvGraphicFramePr>
        <p:xfrm>
          <a:off x="1777524" y="1738595"/>
          <a:ext cx="7176041" cy="1893368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3956704"/>
                <a:gridCol w="1247705"/>
                <a:gridCol w="1971632"/>
              </a:tblGrid>
              <a:tr h="465736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2017 - 2018 учебный год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38" marR="30238" marT="0" marB="0" anchor="ctr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27632">
                <a:tc>
                  <a:txBody>
                    <a:bodyPr/>
                    <a:lstStyle/>
                    <a:p>
                      <a:pPr algn="l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Семинар:</a:t>
                      </a:r>
                      <a:r>
                        <a:rPr lang="ru-RU" sz="1400" b="1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400" b="1" kern="1200" baseline="0" dirty="0" smtClean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lang="ru-RU" sz="1400" b="1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Актуальные направления методической </a:t>
                      </a:r>
                      <a:r>
                        <a:rPr lang="ru-RU" sz="1400" b="1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деятельности</a:t>
                      </a:r>
                      <a:br>
                        <a:rPr lang="ru-RU" sz="1400" b="1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400" b="1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1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профессиональной </a:t>
                      </a:r>
                      <a:endParaRPr lang="ru-RU" sz="1400" b="1" kern="1200" baseline="0" dirty="0" smtClean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образовательной </a:t>
                      </a:r>
                      <a:r>
                        <a:rPr lang="ru-RU" sz="1400" b="1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организации»</a:t>
                      </a:r>
                      <a:endParaRPr lang="ru-RU" sz="1400" b="1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0" marT="0" marB="0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Март,2018</a:t>
                      </a:r>
                      <a:endParaRPr lang="ru-RU" sz="1400" b="1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0238" marR="30238" marT="0" marB="0" anchor="ctr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ГПОУ ЯО </a:t>
                      </a:r>
                      <a:r>
                        <a:rPr lang="ru-RU" sz="1200" b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200" b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200" b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Ярославский градостроительный колледж</a:t>
                      </a:r>
                      <a:endParaRPr lang="ru-RU" sz="1200" b="1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0238" marR="30238" marT="0" marB="0" anchor="ctr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5" name="Овал 4"/>
          <p:cNvSpPr/>
          <p:nvPr/>
        </p:nvSpPr>
        <p:spPr bwMode="auto">
          <a:xfrm>
            <a:off x="1563880" y="3430331"/>
            <a:ext cx="432000" cy="432000"/>
          </a:xfrm>
          <a:prstGeom prst="ellipse">
            <a:avLst/>
          </a:prstGeom>
          <a:ln/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ru-RU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Gulim" pitchFamily="2" charset="-127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609684591"/>
              </p:ext>
            </p:extLst>
          </p:nvPr>
        </p:nvGraphicFramePr>
        <p:xfrm>
          <a:off x="2012975" y="3717422"/>
          <a:ext cx="6729376" cy="30337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8515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5505"/>
            <a:ext cx="9144000" cy="140001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Перспективный план работы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ОМО руководящих работников по НМР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на 2017 – 2020 </a:t>
            </a:r>
            <a:r>
              <a:rPr lang="ru-RU" dirty="0" err="1" smtClean="0">
                <a:solidFill>
                  <a:schemeClr val="tx1"/>
                </a:solidFill>
              </a:rPr>
              <a:t>гг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567052"/>
              </p:ext>
            </p:extLst>
          </p:nvPr>
        </p:nvGraphicFramePr>
        <p:xfrm>
          <a:off x="1777524" y="1670226"/>
          <a:ext cx="7176041" cy="4551111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3896883"/>
                <a:gridCol w="1085316"/>
                <a:gridCol w="2193842"/>
              </a:tblGrid>
              <a:tr h="52748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2018 - 2019 учебный год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38" marR="30238" marT="0" marB="0" anchor="ctr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8166"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Семинар: </a:t>
                      </a:r>
                    </a:p>
                    <a:p>
                      <a:pPr marL="0" indent="0"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«Практика и проблемы реализации ОПОП</a:t>
                      </a:r>
                      <a:r>
                        <a:rPr lang="ru-RU" sz="1400" b="1" kern="1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 списка ТОП-50 и ТОП-Регион в соответствии с требованиями ФГОС»</a:t>
                      </a:r>
                      <a:endParaRPr lang="ru-RU" sz="1400" b="1" kern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Октябрь, 2018</a:t>
                      </a:r>
                      <a:endParaRPr lang="ru-RU" sz="14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38" marR="30238" marT="0" marB="0" anchor="ctr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ГПОУ ЯО Ярославский торгово-экономический колледж</a:t>
                      </a:r>
                      <a:endParaRPr lang="ru-RU" sz="12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38" marR="30238" marT="0" marB="0" anchor="ctr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3354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Семинар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2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«Внедрение и реализация технологий дистанционного и электронного обучения»</a:t>
                      </a:r>
                      <a:endParaRPr lang="ru-RU" sz="600" b="1" kern="1200" dirty="0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71788" algn="l"/>
                        </a:tabLst>
                        <a:defRPr/>
                      </a:pPr>
                      <a:r>
                        <a:rPr lang="ru-RU" sz="1100" b="1" i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(совместно с руководящими работниками в функционал которых входит обеспечение реализации ФГОС общего образования в рамках реализации профессиональных образовательных программ) </a:t>
                      </a:r>
                      <a:endParaRPr lang="ru-RU" sz="1100" b="1" i="1" kern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Март, 2019</a:t>
                      </a:r>
                    </a:p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38" marR="30238" marT="0" marB="0" anchor="ctr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ГПОУ ЯО </a:t>
                      </a:r>
                      <a:br>
                        <a:rPr lang="ru-RU" sz="12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2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Ярославский градостроительный колледж</a:t>
                      </a:r>
                    </a:p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38" marR="30238" marT="0" marB="0" anchor="ctr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395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onference_1">
  <a:themeElements>
    <a:clrScheme name="Другая 1">
      <a:dk1>
        <a:srgbClr val="4D4D4D"/>
      </a:dk1>
      <a:lt1>
        <a:srgbClr val="FFFFFF"/>
      </a:lt1>
      <a:dk2>
        <a:srgbClr val="F2EF62"/>
      </a:dk2>
      <a:lt2>
        <a:srgbClr val="DDDDDD"/>
      </a:lt2>
      <a:accent1>
        <a:srgbClr val="8FAD2F"/>
      </a:accent1>
      <a:accent2>
        <a:srgbClr val="DBE8B2"/>
      </a:accent2>
      <a:accent3>
        <a:srgbClr val="FFFFFF"/>
      </a:accent3>
      <a:accent4>
        <a:srgbClr val="404040"/>
      </a:accent4>
      <a:accent5>
        <a:srgbClr val="C6D3AD"/>
      </a:accent5>
      <a:accent6>
        <a:srgbClr val="C6D2A1"/>
      </a:accent6>
      <a:hlink>
        <a:srgbClr val="3B5A00"/>
      </a:hlink>
      <a:folHlink>
        <a:srgbClr val="507800"/>
      </a:folHlink>
    </a:clrScheme>
    <a:fontScheme name="1_Conference_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ea typeface="Gulim" pitchFamily="2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ea typeface="Gulim" pitchFamily="2" charset="-127"/>
          </a:defRPr>
        </a:defPPr>
      </a:lstStyle>
    </a:lnDef>
  </a:objectDefaults>
  <a:extraClrSchemeLst>
    <a:extraClrScheme>
      <a:clrScheme name="1_Conference_1 1">
        <a:dk1>
          <a:srgbClr val="4D4D4D"/>
        </a:dk1>
        <a:lt1>
          <a:srgbClr val="FFFFFF"/>
        </a:lt1>
        <a:dk2>
          <a:srgbClr val="F2EF62"/>
        </a:dk2>
        <a:lt2>
          <a:srgbClr val="DDDDDD"/>
        </a:lt2>
        <a:accent1>
          <a:srgbClr val="8FAD2F"/>
        </a:accent1>
        <a:accent2>
          <a:srgbClr val="DBE8B2"/>
        </a:accent2>
        <a:accent3>
          <a:srgbClr val="FFFFFF"/>
        </a:accent3>
        <a:accent4>
          <a:srgbClr val="404040"/>
        </a:accent4>
        <a:accent5>
          <a:srgbClr val="C6D3AD"/>
        </a:accent5>
        <a:accent6>
          <a:srgbClr val="C6D2A1"/>
        </a:accent6>
        <a:hlink>
          <a:srgbClr val="BAD16F"/>
        </a:hlink>
        <a:folHlink>
          <a:srgbClr val="507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ference_1 2">
        <a:dk1>
          <a:srgbClr val="4D4D4D"/>
        </a:dk1>
        <a:lt1>
          <a:srgbClr val="FFFFFF"/>
        </a:lt1>
        <a:dk2>
          <a:srgbClr val="F4D18A"/>
        </a:dk2>
        <a:lt2>
          <a:srgbClr val="DDDDDD"/>
        </a:lt2>
        <a:accent1>
          <a:srgbClr val="B99633"/>
        </a:accent1>
        <a:accent2>
          <a:srgbClr val="EDE5D1"/>
        </a:accent2>
        <a:accent3>
          <a:srgbClr val="FFFFFF"/>
        </a:accent3>
        <a:accent4>
          <a:srgbClr val="404040"/>
        </a:accent4>
        <a:accent5>
          <a:srgbClr val="D9C9AD"/>
        </a:accent5>
        <a:accent6>
          <a:srgbClr val="D7CFBD"/>
        </a:accent6>
        <a:hlink>
          <a:srgbClr val="DAC896"/>
        </a:hlink>
        <a:folHlink>
          <a:srgbClr val="7761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ference_1 3">
        <a:dk1>
          <a:srgbClr val="4D4D4D"/>
        </a:dk1>
        <a:lt1>
          <a:srgbClr val="FFFFFF"/>
        </a:lt1>
        <a:dk2>
          <a:srgbClr val="61C2F3"/>
        </a:dk2>
        <a:lt2>
          <a:srgbClr val="DDDDDD"/>
        </a:lt2>
        <a:accent1>
          <a:srgbClr val="5968D7"/>
        </a:accent1>
        <a:accent2>
          <a:srgbClr val="BECDEA"/>
        </a:accent2>
        <a:accent3>
          <a:srgbClr val="FFFFFF"/>
        </a:accent3>
        <a:accent4>
          <a:srgbClr val="404040"/>
        </a:accent4>
        <a:accent5>
          <a:srgbClr val="B5B9E8"/>
        </a:accent5>
        <a:accent6>
          <a:srgbClr val="ACBAD4"/>
        </a:accent6>
        <a:hlink>
          <a:srgbClr val="93A8EB"/>
        </a:hlink>
        <a:folHlink>
          <a:srgbClr val="1300A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onference_1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onference_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ea typeface="Gulim" pitchFamily="2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ea typeface="Gulim" pitchFamily="2" charset="-127"/>
          </a:defRPr>
        </a:defPPr>
      </a:lstStyle>
    </a:lnDef>
  </a:objectDefaults>
  <a:extraClrSchemeLst>
    <a:extraClrScheme>
      <a:clrScheme name="Conference_1 1">
        <a:dk1>
          <a:srgbClr val="4D4D4D"/>
        </a:dk1>
        <a:lt1>
          <a:srgbClr val="FFFFFF"/>
        </a:lt1>
        <a:dk2>
          <a:srgbClr val="F2EF62"/>
        </a:dk2>
        <a:lt2>
          <a:srgbClr val="DDDDDD"/>
        </a:lt2>
        <a:accent1>
          <a:srgbClr val="8FAD2F"/>
        </a:accent1>
        <a:accent2>
          <a:srgbClr val="DBE8B2"/>
        </a:accent2>
        <a:accent3>
          <a:srgbClr val="FFFFFF"/>
        </a:accent3>
        <a:accent4>
          <a:srgbClr val="404040"/>
        </a:accent4>
        <a:accent5>
          <a:srgbClr val="C6D3AD"/>
        </a:accent5>
        <a:accent6>
          <a:srgbClr val="C6D2A1"/>
        </a:accent6>
        <a:hlink>
          <a:srgbClr val="BAD16F"/>
        </a:hlink>
        <a:folHlink>
          <a:srgbClr val="507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ference_1 2">
        <a:dk1>
          <a:srgbClr val="4D4D4D"/>
        </a:dk1>
        <a:lt1>
          <a:srgbClr val="FFFFFF"/>
        </a:lt1>
        <a:dk2>
          <a:srgbClr val="F4D18A"/>
        </a:dk2>
        <a:lt2>
          <a:srgbClr val="DDDDDD"/>
        </a:lt2>
        <a:accent1>
          <a:srgbClr val="B99633"/>
        </a:accent1>
        <a:accent2>
          <a:srgbClr val="EDE5D1"/>
        </a:accent2>
        <a:accent3>
          <a:srgbClr val="FFFFFF"/>
        </a:accent3>
        <a:accent4>
          <a:srgbClr val="404040"/>
        </a:accent4>
        <a:accent5>
          <a:srgbClr val="D9C9AD"/>
        </a:accent5>
        <a:accent6>
          <a:srgbClr val="D7CFBD"/>
        </a:accent6>
        <a:hlink>
          <a:srgbClr val="DAC896"/>
        </a:hlink>
        <a:folHlink>
          <a:srgbClr val="7761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ference_1 3">
        <a:dk1>
          <a:srgbClr val="4D4D4D"/>
        </a:dk1>
        <a:lt1>
          <a:srgbClr val="FFFFFF"/>
        </a:lt1>
        <a:dk2>
          <a:srgbClr val="61C2F3"/>
        </a:dk2>
        <a:lt2>
          <a:srgbClr val="DDDDDD"/>
        </a:lt2>
        <a:accent1>
          <a:srgbClr val="5968D7"/>
        </a:accent1>
        <a:accent2>
          <a:srgbClr val="BECDEA"/>
        </a:accent2>
        <a:accent3>
          <a:srgbClr val="FFFFFF"/>
        </a:accent3>
        <a:accent4>
          <a:srgbClr val="404040"/>
        </a:accent4>
        <a:accent5>
          <a:srgbClr val="B5B9E8"/>
        </a:accent5>
        <a:accent6>
          <a:srgbClr val="ACBAD4"/>
        </a:accent6>
        <a:hlink>
          <a:srgbClr val="93A8EB"/>
        </a:hlink>
        <a:folHlink>
          <a:srgbClr val="1300A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Планирование</Template>
  <TotalTime>407</TotalTime>
  <Words>182</Words>
  <Application>Microsoft Office PowerPoint</Application>
  <PresentationFormat>Экран (4:3)</PresentationFormat>
  <Paragraphs>32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</vt:i4>
      </vt:variant>
    </vt:vector>
  </HeadingPairs>
  <TitlesOfParts>
    <vt:vector size="12" baseType="lpstr">
      <vt:lpstr>Gulim</vt:lpstr>
      <vt:lpstr>Arial</vt:lpstr>
      <vt:lpstr>Calibri</vt:lpstr>
      <vt:lpstr>Times New Roman</vt:lpstr>
      <vt:lpstr>Verdana</vt:lpstr>
      <vt:lpstr>Wingdings</vt:lpstr>
      <vt:lpstr>1_Conference_1</vt:lpstr>
      <vt:lpstr>Conference_1</vt:lpstr>
      <vt:lpstr>Практика и проблемы реализации образовательных программ  из списка ТОП-50 и ТОП-Регион  в соответствии с требованиями ФГОС </vt:lpstr>
      <vt:lpstr>Перспективный план работы ОМО руководящих работников по НМР на 2017 – 2020 гг</vt:lpstr>
      <vt:lpstr>Перспективный план работы ОМО руководящих работников по НМР на 2017 – 2020 гг</vt:lpstr>
      <vt:lpstr>Перспективный план работы ОМО руководящих работников по НМР на 2017 – 2020 гг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ksv</cp:lastModifiedBy>
  <cp:revision>34</cp:revision>
  <dcterms:created xsi:type="dcterms:W3CDTF">2017-10-18T12:05:17Z</dcterms:created>
  <dcterms:modified xsi:type="dcterms:W3CDTF">2018-10-09T19:28:54Z</dcterms:modified>
</cp:coreProperties>
</file>